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4" r:id="rId4"/>
    <p:sldId id="278" r:id="rId5"/>
    <p:sldId id="277" r:id="rId6"/>
    <p:sldId id="325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6560E"/>
    <a:srgbClr val="5EBD1D"/>
    <a:srgbClr val="969F1D"/>
    <a:srgbClr val="B4BF23"/>
    <a:srgbClr val="0000FF"/>
    <a:srgbClr val="CC6600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61DA-4CEA-441E-BF51-BB5C868397A6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AE5F4-3341-43BB-9802-4912CB496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85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5F4-3341-43BB-9802-4912CB496B1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33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95825" y="151117"/>
            <a:ext cx="5059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</a:rPr>
              <a:t>南昌绿地国际博览中心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广告位分布图</a:t>
            </a:r>
            <a:r>
              <a:rPr lang="en-US" altLang="zh-CN" sz="2400" b="1" dirty="0"/>
              <a:t> </a:t>
            </a:r>
            <a:endParaRPr lang="zh-CN" altLang="zh-CN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8" y="0"/>
            <a:ext cx="104357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930589"/>
            <a:ext cx="5664632" cy="312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1277539"/>
              </p:ext>
            </p:extLst>
          </p:nvPr>
        </p:nvGraphicFramePr>
        <p:xfrm>
          <a:off x="335359" y="4365104"/>
          <a:ext cx="1139190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1510"/>
                <a:gridCol w="1391285"/>
                <a:gridCol w="1550035"/>
                <a:gridCol w="1681480"/>
                <a:gridCol w="3608819"/>
                <a:gridCol w="1238771"/>
              </a:tblGrid>
              <a:tr h="53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项目</a:t>
                      </a: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推荐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尺寸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/m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面积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材质</a:t>
                      </a: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单价</a:t>
                      </a: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备注</a:t>
                      </a: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玻璃幕墙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13hx10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130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户外普通单透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40000</a:t>
                      </a:r>
                      <a:r>
                        <a:rPr 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元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展期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登录区域 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45000</a:t>
                      </a:r>
                      <a:r>
                        <a:rPr lang="zh-CN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元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展期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51384" y="608261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400" dirty="0">
                <a:effectLst/>
              </a:rPr>
              <a:t>备注：可按照主办需求设计尺寸</a:t>
            </a:r>
            <a:r>
              <a:rPr lang="zh-CN" sz="1400" dirty="0" smtClean="0">
                <a:effectLst/>
              </a:rPr>
              <a:t>（</a:t>
            </a:r>
            <a:r>
              <a:rPr lang="zh-CN" altLang="en-US" sz="1400" dirty="0" smtClean="0"/>
              <a:t>单馆整体玻璃幕墙尺寸：</a:t>
            </a:r>
            <a:r>
              <a:rPr lang="en-US" altLang="zh-CN" sz="1400" dirty="0" smtClean="0">
                <a:effectLst/>
              </a:rPr>
              <a:t>15m</a:t>
            </a:r>
            <a:r>
              <a:rPr lang="zh-CN" altLang="en-US" sz="1400" dirty="0" smtClean="0">
                <a:effectLst/>
              </a:rPr>
              <a:t>（</a:t>
            </a:r>
            <a:r>
              <a:rPr lang="en-US" altLang="zh-CN" sz="1400" dirty="0" smtClean="0">
                <a:effectLst/>
              </a:rPr>
              <a:t>h</a:t>
            </a:r>
            <a:r>
              <a:rPr lang="zh-CN" altLang="en-US" sz="1400" dirty="0" smtClean="0">
                <a:effectLst/>
              </a:rPr>
              <a:t>）</a:t>
            </a:r>
            <a:r>
              <a:rPr lang="en-US" altLang="zh-CN" sz="1400" dirty="0" smtClean="0">
                <a:effectLst/>
              </a:rPr>
              <a:t>x90</a:t>
            </a:r>
            <a:r>
              <a:rPr lang="en-US" altLang="zh-CN" sz="1400" dirty="0" smtClean="0"/>
              <a:t>m</a:t>
            </a:r>
            <a:r>
              <a:rPr lang="zh-CN" sz="1400" dirty="0" smtClean="0">
                <a:effectLst/>
              </a:rPr>
              <a:t>）</a:t>
            </a:r>
            <a:endParaRPr lang="zh-CN" sz="1400" dirty="0">
              <a:effectLst/>
            </a:endParaRPr>
          </a:p>
        </p:txBody>
      </p:sp>
      <p:pic>
        <p:nvPicPr>
          <p:cNvPr id="6" name="图片 5" descr="IMG_0910"/>
          <p:cNvPicPr>
            <a:picLocks noChangeAspect="1"/>
          </p:cNvPicPr>
          <p:nvPr/>
        </p:nvPicPr>
        <p:blipFill>
          <a:blip r:embed="rId4"/>
          <a:srcRect l="30290" t="8592" b="13180"/>
          <a:stretch>
            <a:fillRect/>
          </a:stretch>
        </p:blipFill>
        <p:spPr>
          <a:xfrm>
            <a:off x="6546850" y="930275"/>
            <a:ext cx="5005070" cy="31527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3525" y="186690"/>
            <a:ext cx="2916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玻璃幕墙广告</a:t>
            </a:r>
            <a:r>
              <a:rPr lang="en-US" altLang="zh-CN" sz="28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934516"/>
              </p:ext>
            </p:extLst>
          </p:nvPr>
        </p:nvGraphicFramePr>
        <p:xfrm>
          <a:off x="313690" y="4748530"/>
          <a:ext cx="11692890" cy="1863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605"/>
                <a:gridCol w="920115"/>
                <a:gridCol w="1480820"/>
                <a:gridCol w="1289050"/>
                <a:gridCol w="1290320"/>
                <a:gridCol w="3291904"/>
                <a:gridCol w="1374076"/>
              </a:tblGrid>
              <a:tr h="9391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项目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数量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尺寸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/m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面积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材质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单价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备注</a:t>
                      </a:r>
                    </a:p>
                  </a:txBody>
                  <a:tcPr marT="0" marB="0" anchor="ctr"/>
                </a:tc>
              </a:tr>
              <a:tr h="924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endParaRPr lang="en-US" sz="1600" b="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场亭墙面广告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5.5x5.5</a:t>
                      </a:r>
                      <a:endParaRPr 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30.25</a:t>
                      </a:r>
                      <a:endParaRPr 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普通喷绘</a:t>
                      </a:r>
                      <a:endParaRPr lang="zh-CN" sz="16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30000</a:t>
                      </a:r>
                      <a:r>
                        <a:rPr 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r>
                        <a:rPr 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块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展期</a:t>
                      </a:r>
                      <a:endParaRPr lang="en-US" altLang="zh-CN" sz="1600" dirty="0" smtClean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广告制作费含制作及悬挂费</a:t>
                      </a:r>
                      <a:endParaRPr 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 descr="IMG_09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" y="977265"/>
            <a:ext cx="6167120" cy="3462020"/>
          </a:xfrm>
          <a:prstGeom prst="rect">
            <a:avLst/>
          </a:prstGeom>
        </p:spPr>
      </p:pic>
      <p:pic>
        <p:nvPicPr>
          <p:cNvPr id="6" name="图片 5" descr="IMG_0902"/>
          <p:cNvPicPr>
            <a:picLocks noChangeAspect="1"/>
          </p:cNvPicPr>
          <p:nvPr/>
        </p:nvPicPr>
        <p:blipFill>
          <a:blip r:embed="rId4"/>
          <a:srcRect l="10596" r="7558"/>
          <a:stretch>
            <a:fillRect/>
          </a:stretch>
        </p:blipFill>
        <p:spPr>
          <a:xfrm>
            <a:off x="6776720" y="977265"/>
            <a:ext cx="5046980" cy="34620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3525" y="186690"/>
            <a:ext cx="436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场亭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固定广告位</a:t>
            </a:r>
            <a:endParaRPr lang="zh-CN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0302580"/>
              </p:ext>
            </p:extLst>
          </p:nvPr>
        </p:nvGraphicFramePr>
        <p:xfrm>
          <a:off x="551180" y="4797425"/>
          <a:ext cx="11161444" cy="1592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5043"/>
                <a:gridCol w="575441"/>
                <a:gridCol w="2088232"/>
                <a:gridCol w="905553"/>
                <a:gridCol w="1163446"/>
                <a:gridCol w="1884053"/>
                <a:gridCol w="2599676"/>
              </a:tblGrid>
              <a:tr h="669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项目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数量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尺寸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/m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面积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材质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单价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备注</a:t>
                      </a:r>
                    </a:p>
                  </a:txBody>
                  <a:tcPr marT="0" marB="0" anchor="ctr"/>
                </a:tc>
              </a:tr>
              <a:tr h="922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道旗</a:t>
                      </a:r>
                      <a:endParaRPr lang="zh-CN" altLang="en-US" sz="16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3.5m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x1.2m</a:t>
                      </a:r>
                      <a:endParaRPr lang="en-US" alt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丝质画面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3000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展期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面一组</a:t>
                      </a:r>
                      <a:endParaRPr 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46" y="980728"/>
            <a:ext cx="2538282" cy="338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0728"/>
            <a:ext cx="4512501" cy="33843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3525" y="186690"/>
            <a:ext cx="436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 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道旗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1750179"/>
              </p:ext>
            </p:extLst>
          </p:nvPr>
        </p:nvGraphicFramePr>
        <p:xfrm>
          <a:off x="370840" y="4788535"/>
          <a:ext cx="11619230" cy="1664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720"/>
                <a:gridCol w="934720"/>
                <a:gridCol w="1776616"/>
                <a:gridCol w="792088"/>
                <a:gridCol w="1296144"/>
                <a:gridCol w="1872208"/>
                <a:gridCol w="2869734"/>
              </a:tblGrid>
              <a:tr h="701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项目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数量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尺寸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/m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面积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材质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单价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备注</a:t>
                      </a:r>
                    </a:p>
                  </a:txBody>
                  <a:tcPr marT="0" marB="0" anchor="ctr"/>
                </a:tc>
              </a:tr>
              <a:tr h="963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灯柱旗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58</a:t>
                      </a:r>
                      <a:endParaRPr 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2m</a:t>
                      </a: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（高）*</a:t>
                      </a: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0.7m</a:t>
                      </a:r>
                      <a:endParaRPr 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喷绘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布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+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抱箍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+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方管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2500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个/展期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每根灯柱两块画面（双面）</a:t>
                      </a:r>
                      <a:endParaRPr lang="en-US" altLang="zh-CN" sz="1600" dirty="0" smtClean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4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个一组起售</a:t>
                      </a:r>
                      <a:endParaRPr 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图片 5" descr="IMG_0904"/>
          <p:cNvPicPr>
            <a:picLocks noChangeAspect="1"/>
          </p:cNvPicPr>
          <p:nvPr/>
        </p:nvPicPr>
        <p:blipFill>
          <a:blip r:embed="rId4"/>
          <a:srcRect l="18639"/>
          <a:stretch>
            <a:fillRect/>
          </a:stretch>
        </p:blipFill>
        <p:spPr>
          <a:xfrm>
            <a:off x="349250" y="806450"/>
            <a:ext cx="5563235" cy="3838575"/>
          </a:xfrm>
          <a:prstGeom prst="rect">
            <a:avLst/>
          </a:prstGeom>
        </p:spPr>
      </p:pic>
      <p:pic>
        <p:nvPicPr>
          <p:cNvPr id="11" name="图片 10" descr="IMG_0898"/>
          <p:cNvPicPr>
            <a:picLocks noChangeAspect="1"/>
          </p:cNvPicPr>
          <p:nvPr/>
        </p:nvPicPr>
        <p:blipFill>
          <a:blip r:embed="rId5"/>
          <a:srcRect l="12292" r="12626" b="12494"/>
          <a:stretch>
            <a:fillRect/>
          </a:stretch>
        </p:blipFill>
        <p:spPr>
          <a:xfrm>
            <a:off x="6087110" y="806450"/>
            <a:ext cx="5889625" cy="38531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3525" y="186690"/>
            <a:ext cx="436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 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灯柱旗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8740086"/>
              </p:ext>
            </p:extLst>
          </p:nvPr>
        </p:nvGraphicFramePr>
        <p:xfrm>
          <a:off x="479376" y="4869160"/>
          <a:ext cx="11377264" cy="1597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378"/>
                <a:gridCol w="849207"/>
                <a:gridCol w="1636839"/>
                <a:gridCol w="1080120"/>
                <a:gridCol w="1800200"/>
                <a:gridCol w="3096344"/>
                <a:gridCol w="1584176"/>
              </a:tblGrid>
              <a:tr h="671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项目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数量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尺寸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/m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面积</a:t>
                      </a: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㎡</a:t>
                      </a:r>
                      <a:endParaRPr lang="zh-CN" altLang="en-US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材质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单价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备注</a:t>
                      </a:r>
                    </a:p>
                  </a:txBody>
                  <a:tcPr marT="0" marB="0" anchor="ctr"/>
                </a:tc>
              </a:tr>
              <a:tr h="925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桁架广告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3×6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/</a:t>
                      </a: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桁架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+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喷绘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/>
                        </a:rPr>
                        <a:t>520</a:t>
                      </a:r>
                      <a:endParaRPr lang="zh-CN" altLang="zh-CN" sz="16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25000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63525" y="186690"/>
            <a:ext cx="436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</a:t>
            </a:r>
            <a:r>
              <a:rPr lang="zh-CN" altLang="en-US" sz="2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桁架广告</a:t>
            </a:r>
            <a:endParaRPr 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787975"/>
            <a:ext cx="5400600" cy="380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775063"/>
            <a:ext cx="5087517" cy="378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124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445fb52-3311-4f54-aa56-2f07968150a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61731f6-bc2e-4be3-a773-c0a8d155418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4386bcb-807d-4844-83a3-10ce9cad44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4386bcb-807d-4844-83a3-10ce9cad440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4386bcb-807d-4844-83a3-10ce9cad440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229</Words>
  <Application>Microsoft Office PowerPoint</Application>
  <PresentationFormat>自定义</PresentationFormat>
  <Paragraphs>78</Paragraphs>
  <Slides>6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Sky123.Org</cp:lastModifiedBy>
  <cp:revision>122</cp:revision>
  <dcterms:created xsi:type="dcterms:W3CDTF">2020-08-11T02:29:00Z</dcterms:created>
  <dcterms:modified xsi:type="dcterms:W3CDTF">2020-11-19T06:41:14Z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